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938D5-2427-4993-9DEB-24B5CB82D1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71B3E-23E8-4D02-A30D-342441EE63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F31CF-C920-48BD-9364-750C86F64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84A68-FF18-4BAD-9640-E7A3FCAF83EE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1AE36-FFB9-483C-9250-FC4A18F03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07344D-69A5-4A7D-A814-2432998C2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1E5E-0103-40E7-8F13-660659D54F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574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2B372-9973-48CB-8D0A-527611B6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CF8E7B-599F-466A-BD95-D16CAB8B16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8E7ECD-D5C5-439B-AC41-EEBCDE2A7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84A68-FF18-4BAD-9640-E7A3FCAF83EE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49C47-07F9-4CF8-B87D-E8663CF57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D0C44E-7EC8-4557-A98F-474057E2F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1E5E-0103-40E7-8F13-660659D54F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784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05B827-0014-44F6-AA4D-CBCCD09A5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090130-B2A1-4AB8-8E33-BF42A3E8F1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D10BF-4188-477F-9DFF-62A4B2251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84A68-FF18-4BAD-9640-E7A3FCAF83EE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137C5-ABA8-47AA-9043-2E6CC2A00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67CED-152E-4122-A31F-07F9D3A68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1E5E-0103-40E7-8F13-660659D54F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334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579DB-70B6-44AE-BACB-01F3DEF0C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1425C-4005-4F05-9489-43325DACB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670BC-689B-4D1D-953A-98E92A0D8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84A68-FF18-4BAD-9640-E7A3FCAF83EE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E41BC-2CC9-4D5A-A331-0BC7B858D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810FF-4BAC-4701-A24A-B582B3506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1E5E-0103-40E7-8F13-660659D54F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28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ECD06-B7D1-4AFB-B40F-6C47E9FDB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CF79BD-FE85-43A4-8464-7F3355E00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7DD49-7BDC-4359-B78F-F81FA11E9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84A68-FF18-4BAD-9640-E7A3FCAF83EE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048460-0CA5-4B0D-B056-18E24D9BD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D60CA2-E6C5-408D-9874-43BB81F7B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1E5E-0103-40E7-8F13-660659D54F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075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910F7-1138-4B81-A974-A614D53BD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476EE-01DC-4639-A260-21632DC334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FFA151-156A-4BFA-B99A-804B5F7C6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1D34BB-D3F3-463B-91A9-1FEC12C9D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84A68-FF18-4BAD-9640-E7A3FCAF83EE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69280-B425-4AE1-A372-4769B0070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AFA9C1-08E0-4E10-B289-500A5E1E4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1E5E-0103-40E7-8F13-660659D54F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52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AC193-2E22-42F2-B13F-C0F7096F8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D5F71C-AD52-49FD-AA21-6CBAC01DB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271CB5-F87B-47F9-9D8B-3EC45D51BF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B21B08-3516-4E5B-928D-521F99A1D8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41C35A-0FA5-443A-9DF8-0DFEAEC0A0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9F49ED-6614-4800-A568-0E3BE90EA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84A68-FF18-4BAD-9640-E7A3FCAF83EE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CC7C6D-B00E-42B5-AA91-169AF2F33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59A247-37F5-4ED0-BAB2-EC66FB68F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1E5E-0103-40E7-8F13-660659D54F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47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C6355-F179-4750-A842-5AA97AEAE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A836A5-78E1-489E-BC6E-39F56A29E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84A68-FF18-4BAD-9640-E7A3FCAF83EE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01F7C1-008B-4165-A38A-324B0D615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E3B693-2294-4FE0-84F1-BB02F1C3C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1E5E-0103-40E7-8F13-660659D54F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912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08E079-7B41-42B4-979A-4477D320B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84A68-FF18-4BAD-9640-E7A3FCAF83EE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795F3-C5FE-4AF9-90B6-4436E6CE5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7FFB9-9F59-4448-B6BA-400640D50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1E5E-0103-40E7-8F13-660659D54F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097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297F3-F861-4B2D-BC24-A623FD028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C8C3E-521B-4BA9-8D70-617539E58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1764E2-2A2D-47D6-B9D9-3B8AA0921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0A0B78-4554-44FA-8351-3A1F2A98C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84A68-FF18-4BAD-9640-E7A3FCAF83EE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6B1B0A-B298-4C1F-B037-604AC345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C0DD40-93B9-41F8-B8C9-9B2D11F3C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1E5E-0103-40E7-8F13-660659D54F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699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4B15C-983C-45FB-ACE4-55CBC6FC4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202F56-BEA3-4835-8086-CDD68B7037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F0568-EAA2-488E-8386-732E49657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53EE2B-B2B4-4ECB-B341-09F2613FB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84A68-FF18-4BAD-9640-E7A3FCAF83EE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DE595D-F665-4EC8-8E57-B4AEF9FA1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361D4B-F2EE-455F-956E-7A72464BC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1E5E-0103-40E7-8F13-660659D54F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221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BA4025-FD04-494F-9BBC-821AEDBBB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E04EB5-B09F-45CE-B117-63CEC53C04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E77514-3903-43AE-9DD6-85CC33E5E7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84A68-FF18-4BAD-9640-E7A3FCAF83EE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786F6-06FD-4D90-98F0-59CD6B3470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7B98A9-BBC8-4679-A7D6-E9D1C1CDD7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31E5E-0103-40E7-8F13-660659D54F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653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mailto:Leedsth-tr.Cancersupport@nhs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4A4980-17D2-44F6-A7AD-7FFEB47961D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7" y="1223889"/>
            <a:ext cx="2970992" cy="1852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D73515-3702-4469-80C5-1F76D945DD72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9" b="15498"/>
          <a:stretch/>
        </p:blipFill>
        <p:spPr bwMode="auto">
          <a:xfrm>
            <a:off x="472699" y="3376011"/>
            <a:ext cx="3079480" cy="17540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DD9890-1684-4A3E-A129-E563F8369786}"/>
              </a:ext>
            </a:extLst>
          </p:cNvPr>
          <p:cNvSpPr txBox="1"/>
          <p:nvPr/>
        </p:nvSpPr>
        <p:spPr>
          <a:xfrm>
            <a:off x="3137645" y="5141012"/>
            <a:ext cx="77620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For more information, contact us or visit one of our Centres</a:t>
            </a:r>
            <a:endParaRPr lang="en-GB" sz="16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16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Monday to Friday - 9am - 4pm </a:t>
            </a:r>
            <a:endParaRPr lang="en-GB" sz="16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0FD7FC-26F5-4741-BA5D-D4F3B215DD50}"/>
              </a:ext>
            </a:extLst>
          </p:cNvPr>
          <p:cNvSpPr txBox="1"/>
          <p:nvPr/>
        </p:nvSpPr>
        <p:spPr>
          <a:xfrm>
            <a:off x="4052807" y="1178987"/>
            <a:ext cx="813096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00B05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Leeds Cancer Support Information Centre </a:t>
            </a:r>
          </a:p>
          <a:p>
            <a:endParaRPr lang="en-GB" sz="1800" dirty="0">
              <a:solidFill>
                <a:srgbClr val="00B050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solidFill>
                  <a:srgbClr val="00B05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We can be found on Level 1 in the Bexley Wing. We are open for face-to-face advice Monday - Friday and we have a vast array of information resources available, free of charge, including publications and information from Macmillan Cancer Support and other charities. We signpost to local and national services and organisations.</a:t>
            </a:r>
          </a:p>
          <a:p>
            <a:r>
              <a:rPr lang="en-GB" sz="1800" dirty="0">
                <a:solidFill>
                  <a:srgbClr val="00B05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n-GB" sz="1800" b="1" dirty="0">
                <a:solidFill>
                  <a:srgbClr val="00B05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Sir Robert Ogden Macmillan Centre</a:t>
            </a:r>
            <a:endParaRPr lang="en-GB" sz="1800" dirty="0">
              <a:solidFill>
                <a:srgbClr val="00B050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dirty="0">
              <a:solidFill>
                <a:srgbClr val="00B050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We are currently offering</a:t>
            </a:r>
            <a:r>
              <a:rPr lang="en-GB" sz="1600" dirty="0">
                <a:solidFill>
                  <a:srgbClr val="00B05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600" dirty="0">
                <a:solidFill>
                  <a:srgbClr val="00B05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Telephone support &amp; signposting including benefits advice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600" dirty="0">
                <a:solidFill>
                  <a:srgbClr val="00B05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Hair loss support service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600" dirty="0">
                <a:solidFill>
                  <a:srgbClr val="00B05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Complementary therapies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7759E2-4E2C-4671-B120-8292DF184E0D}"/>
              </a:ext>
            </a:extLst>
          </p:cNvPr>
          <p:cNvSpPr txBox="1"/>
          <p:nvPr/>
        </p:nvSpPr>
        <p:spPr>
          <a:xfrm>
            <a:off x="-289302" y="56578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Email: </a:t>
            </a:r>
            <a:r>
              <a:rPr lang="en-GB" sz="1800" b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Leedsth-tr.Cancersupport@nhs.net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094E66-9887-4B6A-8E22-3BF77AA36468}"/>
              </a:ext>
            </a:extLst>
          </p:cNvPr>
          <p:cNvSpPr txBox="1"/>
          <p:nvPr/>
        </p:nvSpPr>
        <p:spPr>
          <a:xfrm>
            <a:off x="658500" y="5967182"/>
            <a:ext cx="5437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sz="16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Sir Robert Ogden Centre - </a:t>
            </a:r>
            <a:r>
              <a:rPr lang="en-GB" sz="16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Tel: 0113 2066498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4504BD-EDDE-4C4E-9BB9-078A6DF33527}"/>
              </a:ext>
            </a:extLst>
          </p:cNvPr>
          <p:cNvSpPr txBox="1"/>
          <p:nvPr/>
        </p:nvSpPr>
        <p:spPr>
          <a:xfrm>
            <a:off x="658500" y="6263153"/>
            <a:ext cx="55739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Macmillan Information Room -  Tel: 0113 2068816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D4F9686-F6F5-4844-9FF1-6DFE98965AD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801" y="5838316"/>
            <a:ext cx="1593205" cy="76339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163706D-01D8-4C3E-96F6-682A37D518E0}"/>
              </a:ext>
            </a:extLst>
          </p:cNvPr>
          <p:cNvSpPr txBox="1"/>
          <p:nvPr/>
        </p:nvSpPr>
        <p:spPr>
          <a:xfrm>
            <a:off x="503853" y="216006"/>
            <a:ext cx="110268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rgbClr val="0066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Are you coming for treatment to the Leeds Cancer Centre (Bexley Wing)?</a:t>
            </a:r>
          </a:p>
          <a:p>
            <a:pPr algn="ctr"/>
            <a:r>
              <a:rPr lang="en-GB" sz="2000" b="1" dirty="0">
                <a:solidFill>
                  <a:srgbClr val="0066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Do you have questions or need support?</a:t>
            </a: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2AF7CBE2-55AF-454A-B309-F962841E7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0725" y="5622625"/>
            <a:ext cx="1937978" cy="97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7296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</TotalTime>
  <Words>154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Symbol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WESTGARTH, Andrew (LEEDS TEACHING HOSPITALS NHS TRUST)</dc:creator>
  <cp:lastModifiedBy>WILLIAMS, Abigail (LEEDS CITY MEDICAL PRACTICE)</cp:lastModifiedBy>
  <cp:revision>5</cp:revision>
  <dcterms:created xsi:type="dcterms:W3CDTF">2025-06-27T11:28:15Z</dcterms:created>
  <dcterms:modified xsi:type="dcterms:W3CDTF">2026-07-16T08:17:38Z</dcterms:modified>
</cp:coreProperties>
</file>